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/>
    <p:restoredTop sz="85298"/>
  </p:normalViewPr>
  <p:slideViewPr>
    <p:cSldViewPr snapToGrid="0" snapToObjects="1">
      <p:cViewPr varScale="1">
        <p:scale>
          <a:sx n="99" d="100"/>
          <a:sy n="99" d="100"/>
        </p:scale>
        <p:origin x="1608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1652</TotalTime>
  <Words>1346</Words>
  <Application>Microsoft Macintosh PowerPoint</Application>
  <PresentationFormat>寬螢幕</PresentationFormat>
  <Paragraphs>234</Paragraphs>
  <Slides>47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冠宇 周</cp:lastModifiedBy>
  <cp:revision>198</cp:revision>
  <dcterms:created xsi:type="dcterms:W3CDTF">2021-04-29T18:58:34Z</dcterms:created>
  <dcterms:modified xsi:type="dcterms:W3CDTF">2024-11-18T14:15:25Z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